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16" r:id="rId17"/>
    <p:sldId id="301" r:id="rId18"/>
    <p:sldId id="312" r:id="rId19"/>
    <p:sldId id="313" r:id="rId20"/>
    <p:sldId id="315" r:id="rId21"/>
    <p:sldId id="314" r:id="rId22"/>
    <p:sldId id="302" r:id="rId23"/>
    <p:sldId id="304" r:id="rId24"/>
    <p:sldId id="260" r:id="rId25"/>
    <p:sldId id="259" r:id="rId26"/>
    <p:sldId id="317" r:id="rId27"/>
    <p:sldId id="262" r:id="rId28"/>
    <p:sldId id="263" r:id="rId29"/>
    <p:sldId id="292" r:id="rId30"/>
    <p:sldId id="296" r:id="rId31"/>
    <p:sldId id="293" r:id="rId32"/>
    <p:sldId id="297" r:id="rId33"/>
    <p:sldId id="264" r:id="rId34"/>
    <p:sldId id="265" r:id="rId35"/>
    <p:sldId id="266" r:id="rId36"/>
    <p:sldId id="267" r:id="rId37"/>
    <p:sldId id="319" r:id="rId38"/>
    <p:sldId id="269" r:id="rId39"/>
    <p:sldId id="318" r:id="rId40"/>
    <p:sldId id="272" r:id="rId41"/>
    <p:sldId id="273" r:id="rId42"/>
    <p:sldId id="274" r:id="rId43"/>
    <p:sldId id="27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144" y="6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0.svg"/><Relationship Id="rId5" Type="http://schemas.openxmlformats.org/officeDocument/2006/relationships/image" Target="../media/image3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0.svg"/><Relationship Id="rId5" Type="http://schemas.openxmlformats.org/officeDocument/2006/relationships/image" Target="../media/image3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21/09/2025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Måles</a:t>
            </a:r>
            <a:r>
              <a:rPr lang="en-US" sz="1400" dirty="0"/>
              <a:t> via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LISN</a:t>
            </a:r>
            <a:r>
              <a:rPr lang="en-US" sz="1400" dirty="0"/>
              <a:t> (Line Impedance Stabilization Network)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både</a:t>
            </a:r>
            <a:r>
              <a:rPr lang="en-US" sz="1400" dirty="0"/>
              <a:t> </a:t>
            </a:r>
            <a:r>
              <a:rPr lang="en-US" sz="1400" b="1" dirty="0"/>
              <a:t>+ </a:t>
            </a:r>
            <a:r>
              <a:rPr lang="en-US" sz="1400" b="1" dirty="0" err="1"/>
              <a:t>og</a:t>
            </a:r>
            <a:r>
              <a:rPr lang="en-US" sz="1400" b="1" dirty="0"/>
              <a:t> – DC-</a:t>
            </a:r>
            <a:r>
              <a:rPr lang="en-US" sz="1400" b="1" dirty="0" err="1"/>
              <a:t>ledninger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LISN’en</a:t>
            </a:r>
            <a:r>
              <a:rPr lang="en-US" sz="1400" dirty="0"/>
              <a:t> </a:t>
            </a:r>
            <a:r>
              <a:rPr lang="en-US" sz="1400" dirty="0" err="1"/>
              <a:t>definerer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kendt</a:t>
            </a:r>
            <a:r>
              <a:rPr lang="en-US" sz="1400" dirty="0"/>
              <a:t> </a:t>
            </a:r>
            <a:r>
              <a:rPr lang="en-US" sz="1400" dirty="0" err="1"/>
              <a:t>impedans</a:t>
            </a:r>
            <a:r>
              <a:rPr lang="en-US" sz="1400" dirty="0"/>
              <a:t> (5 µH/50 Ω) </a:t>
            </a:r>
            <a:r>
              <a:rPr lang="en-US" sz="1400" dirty="0" err="1"/>
              <a:t>og</a:t>
            </a:r>
            <a:r>
              <a:rPr lang="en-US" sz="1400" dirty="0"/>
              <a:t> sender </a:t>
            </a:r>
            <a:r>
              <a:rPr lang="en-US" sz="1400" dirty="0" err="1"/>
              <a:t>støjen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spektrumanalysator</a:t>
            </a:r>
            <a:r>
              <a:rPr lang="en-US" sz="1400" b="1" dirty="0"/>
              <a:t>/EMI-receiver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108 </a:t>
            </a:r>
            <a:r>
              <a:rPr lang="en-US" sz="1400" b="1" dirty="0" err="1"/>
              <a:t>MHz</a:t>
            </a:r>
            <a:r>
              <a:rPr lang="en-US" sz="1400" dirty="0" err="1"/>
              <a:t>.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DUT </a:t>
            </a:r>
            <a:r>
              <a:rPr lang="en-US" sz="1400" dirty="0" err="1"/>
              <a:t>placeres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jordplade</a:t>
            </a:r>
            <a:r>
              <a:rPr lang="en-US" sz="1400" dirty="0"/>
              <a:t> (90 × 200 cm, 1,5 mm </a:t>
            </a:r>
            <a:r>
              <a:rPr lang="en-US" sz="1400" dirty="0" err="1"/>
              <a:t>tyk</a:t>
            </a:r>
            <a:r>
              <a:rPr lang="en-US" sz="1400" dirty="0"/>
              <a:t>), </a:t>
            </a:r>
            <a:r>
              <a:rPr lang="en-US" sz="1400" dirty="0" err="1"/>
              <a:t>hævet</a:t>
            </a:r>
            <a:r>
              <a:rPr lang="en-US" sz="14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Kabler </a:t>
            </a:r>
            <a:r>
              <a:rPr lang="en-US" sz="1400" dirty="0" err="1"/>
              <a:t>føres</a:t>
            </a:r>
            <a:r>
              <a:rPr lang="en-US" sz="1400" dirty="0"/>
              <a:t> </a:t>
            </a:r>
            <a:r>
              <a:rPr lang="en-US" sz="1400" dirty="0" err="1"/>
              <a:t>parallelt</a:t>
            </a:r>
            <a:r>
              <a:rPr lang="en-US" sz="1400" dirty="0"/>
              <a:t> med </a:t>
            </a:r>
            <a:r>
              <a:rPr lang="en-US" sz="1400" dirty="0" err="1"/>
              <a:t>stelpladen</a:t>
            </a:r>
            <a:r>
              <a:rPr lang="en-US" sz="1400" dirty="0"/>
              <a:t> (50 mm </a:t>
            </a:r>
            <a:r>
              <a:rPr lang="en-US" sz="1400" dirty="0" err="1"/>
              <a:t>afstand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Støjen</a:t>
            </a:r>
            <a:r>
              <a:rPr lang="en-US" sz="1400" dirty="0"/>
              <a:t>, </a:t>
            </a:r>
            <a:r>
              <a:rPr lang="en-US" sz="1400" dirty="0" err="1"/>
              <a:t>som</a:t>
            </a:r>
            <a:r>
              <a:rPr lang="en-US" sz="1400" dirty="0"/>
              <a:t> DC/</a:t>
            </a:r>
            <a:r>
              <a:rPr lang="en-US" sz="1400" dirty="0" err="1"/>
              <a:t>DC’en</a:t>
            </a:r>
            <a:r>
              <a:rPr lang="en-US" sz="1400" dirty="0"/>
              <a:t> </a:t>
            </a:r>
            <a:r>
              <a:rPr lang="en-US" sz="1400" dirty="0" err="1"/>
              <a:t>udsender</a:t>
            </a:r>
            <a:r>
              <a:rPr lang="en-US" sz="1400" dirty="0"/>
              <a:t> via </a:t>
            </a:r>
            <a:r>
              <a:rPr lang="en-US" sz="1400" dirty="0" err="1"/>
              <a:t>kabler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selve</a:t>
            </a:r>
            <a:r>
              <a:rPr lang="en-US" sz="1400" dirty="0"/>
              <a:t> </a:t>
            </a:r>
            <a:r>
              <a:rPr lang="en-US" sz="1400" dirty="0" err="1"/>
              <a:t>printet</a:t>
            </a:r>
            <a:r>
              <a:rPr lang="en-US" sz="1400" dirty="0"/>
              <a:t>, </a:t>
            </a:r>
            <a:r>
              <a:rPr lang="en-US" sz="1400" dirty="0" err="1"/>
              <a:t>måles</a:t>
            </a:r>
            <a:r>
              <a:rPr lang="en-US" sz="1400" dirty="0"/>
              <a:t> med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antenne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et </a:t>
            </a:r>
            <a:r>
              <a:rPr lang="en-US" sz="1400" dirty="0" err="1"/>
              <a:t>skærmet</a:t>
            </a:r>
            <a:r>
              <a:rPr lang="en-US" sz="1400" dirty="0"/>
              <a:t> rum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absorberkammer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Typisk</a:t>
            </a:r>
            <a:r>
              <a:rPr lang="en-US" sz="1400" dirty="0"/>
              <a:t> </a:t>
            </a:r>
            <a:r>
              <a:rPr lang="en-US" sz="1400" dirty="0" err="1"/>
              <a:t>afstand</a:t>
            </a:r>
            <a:r>
              <a:rPr lang="en-US" sz="1400" dirty="0"/>
              <a:t>: 1 m (</a:t>
            </a:r>
            <a:r>
              <a:rPr lang="en-US" sz="1400" dirty="0" err="1"/>
              <a:t>komponenttest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2,5 GHz</a:t>
            </a:r>
            <a:r>
              <a:rPr lang="en-US" sz="1400" dirty="0"/>
              <a:t> </a:t>
            </a:r>
            <a:r>
              <a:rPr lang="en-US" sz="1400" dirty="0" err="1"/>
              <a:t>afhængig</a:t>
            </a:r>
            <a:r>
              <a:rPr lang="en-US" sz="1400" dirty="0"/>
              <a:t> </a:t>
            </a:r>
            <a:r>
              <a:rPr lang="en-US" sz="1400" dirty="0" err="1"/>
              <a:t>af</a:t>
            </a:r>
            <a:r>
              <a:rPr lang="en-US" sz="1400" dirty="0"/>
              <a:t> </a:t>
            </a:r>
            <a:r>
              <a:rPr lang="en-US" sz="1400" dirty="0" err="1"/>
              <a:t>applikation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11290</TotalTime>
  <Words>3666</Words>
  <Application>Microsoft Office PowerPoint</Application>
  <PresentationFormat>Skærmshow (4:3)</PresentationFormat>
  <Paragraphs>377</Paragraphs>
  <Slides>43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43</vt:i4>
      </vt:variant>
    </vt:vector>
  </HeadingPairs>
  <TitlesOfParts>
    <vt:vector size="47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22</cp:revision>
  <dcterms:created xsi:type="dcterms:W3CDTF">2013-01-27T09:14:16Z</dcterms:created>
  <dcterms:modified xsi:type="dcterms:W3CDTF">2025-09-21T08:38:36Z</dcterms:modified>
  <cp:category/>
</cp:coreProperties>
</file>